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</p:sldIdLst>
  <p:sldSz cy="6858000" cx="12192000"/>
  <p:notesSz cx="6858000" cy="9144000"/>
  <p:embeddedFontLst>
    <p:embeddedFont>
      <p:font typeface="Corsiva"/>
      <p:regular r:id="rId21"/>
      <p:bold r:id="rId22"/>
      <p:italic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11" Type="http://schemas.openxmlformats.org/officeDocument/2006/relationships/slide" Target="slides/slide7.xml"/><Relationship Id="rId22" Type="http://schemas.openxmlformats.org/officeDocument/2006/relationships/font" Target="fonts/Corsiva-bold.fntdata"/><Relationship Id="rId10" Type="http://schemas.openxmlformats.org/officeDocument/2006/relationships/slide" Target="slides/slide6.xml"/><Relationship Id="rId21" Type="http://schemas.openxmlformats.org/officeDocument/2006/relationships/font" Target="fonts/Corsiva-regular.fntdata"/><Relationship Id="rId13" Type="http://schemas.openxmlformats.org/officeDocument/2006/relationships/slide" Target="slides/slide9.xml"/><Relationship Id="rId24" Type="http://schemas.openxmlformats.org/officeDocument/2006/relationships/font" Target="fonts/Corsiva-boldItalic.fntdata"/><Relationship Id="rId12" Type="http://schemas.openxmlformats.org/officeDocument/2006/relationships/slide" Target="slides/slide8.xml"/><Relationship Id="rId23" Type="http://schemas.openxmlformats.org/officeDocument/2006/relationships/font" Target="fonts/Corsiva-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6" Type="http://schemas.openxmlformats.org/officeDocument/2006/relationships/slide" Target="slides/slide2.xml"/><Relationship Id="rId18" Type="http://schemas.openxmlformats.org/officeDocument/2006/relationships/slide" Target="slides/slide14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20" name="Google Shape;20;p3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21" name="Google Shape;21;p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6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36" name="Google Shape;36;p6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37" name="Google Shape;37;p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7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43" name="Google Shape;43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8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8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" name="Google Shape;49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9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" name="Google Shape;55;p9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0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10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2" name="Google Shape;62;p10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" name="Google Shape;63;p10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4" name="Google Shape;64;p10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6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Relationship Id="rId4" Type="http://schemas.openxmlformats.org/officeDocument/2006/relationships/image" Target="../media/image10.png"/><Relationship Id="rId5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Relationship Id="rId4" Type="http://schemas.openxmlformats.org/officeDocument/2006/relationships/image" Target="../media/image10.png"/><Relationship Id="rId5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>
            <a:alpha val="89803"/>
          </a:schemeClr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/>
          <p:nvPr>
            <p:ph type="title"/>
          </p:nvPr>
        </p:nvSpPr>
        <p:spPr>
          <a:xfrm>
            <a:off x="6820675" y="2455525"/>
            <a:ext cx="3626100" cy="394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rsiva"/>
              <a:buNone/>
            </a:pPr>
            <a:br>
              <a:rPr b="1" lang="en-US">
                <a:solidFill>
                  <a:schemeClr val="dk1"/>
                </a:solidFill>
                <a:latin typeface="Corsiva"/>
                <a:ea typeface="Corsiva"/>
                <a:cs typeface="Corsiva"/>
                <a:sym typeface="Corsiva"/>
              </a:rPr>
            </a:br>
            <a:endParaRPr b="1">
              <a:latin typeface="Corsiva"/>
              <a:ea typeface="Corsiva"/>
              <a:cs typeface="Corsiva"/>
              <a:sym typeface="Corsiva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rsiva"/>
              <a:buNone/>
            </a:pPr>
            <a:r>
              <a:rPr b="1" lang="en-US">
                <a:latin typeface="Corsiva"/>
                <a:ea typeface="Corsiva"/>
                <a:cs typeface="Corsiva"/>
                <a:sym typeface="Corsiva"/>
              </a:rPr>
              <a:t>Gulshan Kumar 223135</a:t>
            </a:r>
            <a:endParaRPr b="1">
              <a:latin typeface="Corsiva"/>
              <a:ea typeface="Corsiva"/>
              <a:cs typeface="Corsiva"/>
              <a:sym typeface="Corsiva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rsiva"/>
              <a:buNone/>
            </a:pPr>
            <a:r>
              <a:rPr b="1" lang="en-US">
                <a:latin typeface="Corsiva"/>
                <a:ea typeface="Corsiva"/>
                <a:cs typeface="Corsiva"/>
                <a:sym typeface="Corsiva"/>
              </a:rPr>
              <a:t>CSE(B)</a:t>
            </a:r>
            <a:endParaRPr b="1">
              <a:latin typeface="Corsiva"/>
              <a:ea typeface="Corsiva"/>
              <a:cs typeface="Corsiva"/>
              <a:sym typeface="Corsiva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rsiva"/>
              <a:buNone/>
            </a:pPr>
            <a:r>
              <a:t/>
            </a:r>
            <a:endParaRPr b="1">
              <a:latin typeface="Corsiva"/>
              <a:ea typeface="Corsiva"/>
              <a:cs typeface="Corsiva"/>
              <a:sym typeface="Corsiva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rsiva"/>
              <a:buNone/>
            </a:pPr>
            <a:br>
              <a:rPr b="1" lang="en-US">
                <a:solidFill>
                  <a:schemeClr val="dk1"/>
                </a:solidFill>
                <a:latin typeface="Corsiva"/>
                <a:ea typeface="Corsiva"/>
                <a:cs typeface="Corsiva"/>
                <a:sym typeface="Corsiva"/>
              </a:rPr>
            </a:br>
            <a:br>
              <a:rPr b="1" lang="en-US">
                <a:solidFill>
                  <a:schemeClr val="dk1"/>
                </a:solidFill>
                <a:latin typeface="Corsiva"/>
                <a:ea typeface="Corsiva"/>
                <a:cs typeface="Corsiva"/>
                <a:sym typeface="Corsiva"/>
              </a:rPr>
            </a:br>
            <a:br>
              <a:rPr b="1" lang="en-US">
                <a:solidFill>
                  <a:schemeClr val="dk1"/>
                </a:solidFill>
                <a:latin typeface="Corsiva"/>
                <a:ea typeface="Corsiva"/>
                <a:cs typeface="Corsiva"/>
                <a:sym typeface="Corsiva"/>
              </a:rPr>
            </a:br>
            <a:endParaRPr b="1">
              <a:solidFill>
                <a:schemeClr val="dk1"/>
              </a:solidFill>
              <a:latin typeface="Corsiva"/>
              <a:ea typeface="Corsiva"/>
              <a:cs typeface="Corsiva"/>
              <a:sym typeface="Corsiva"/>
            </a:endParaRPr>
          </a:p>
        </p:txBody>
      </p:sp>
      <p:pic>
        <p:nvPicPr>
          <p:cNvPr descr="A picture containing text, computer, electronics, computer&#10;&#10;Description automatically generated" id="85" name="Google Shape;85;p13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0"/>
            <a:ext cx="6699381" cy="4449589"/>
          </a:xfrm>
          <a:prstGeom prst="roundRect">
            <a:avLst>
              <a:gd fmla="val 4167" name="adj"/>
            </a:avLst>
          </a:prstGeom>
          <a:solidFill>
            <a:srgbClr val="FFFFFF"/>
          </a:solidFill>
          <a:ln cap="sq" cmpd="sng" w="76200">
            <a:solidFill>
              <a:srgbClr val="EAEAEA"/>
            </a:solidFill>
            <a:prstDash val="solid"/>
            <a:miter lim="800000"/>
            <a:headEnd len="sm" w="sm" type="none"/>
            <a:tailEnd len="sm" w="sm" type="none"/>
          </a:ln>
          <a:effectLst>
            <a:reflection blurRad="0" dir="5400000" dist="5000" endA="0" endPos="28000" kx="0" rotWithShape="0" algn="bl" stA="33000" stPos="0" sy="-100000" ky="0"/>
          </a:effectLst>
        </p:spPr>
      </p:pic>
      <p:sp>
        <p:nvSpPr>
          <p:cNvPr id="86" name="Google Shape;86;p13"/>
          <p:cNvSpPr txBox="1"/>
          <p:nvPr/>
        </p:nvSpPr>
        <p:spPr>
          <a:xfrm>
            <a:off x="6820678" y="167951"/>
            <a:ext cx="4646644" cy="19389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000" u="none" cap="none" strike="noStrike">
                <a:solidFill>
                  <a:schemeClr val="lt1"/>
                </a:solidFill>
                <a:latin typeface="Corsiva"/>
                <a:ea typeface="Corsiva"/>
                <a:cs typeface="Corsiva"/>
                <a:sym typeface="Corsiva"/>
              </a:rPr>
              <a:t>Presentation on website </a:t>
            </a:r>
            <a:endParaRPr sz="6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22"/>
          <p:cNvSpPr/>
          <p:nvPr/>
        </p:nvSpPr>
        <p:spPr>
          <a:xfrm flipH="1" rot="5400000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186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p22"/>
          <p:cNvSpPr/>
          <p:nvPr/>
        </p:nvSpPr>
        <p:spPr>
          <a:xfrm rot="-54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rgbClr val="4472C4">
                  <a:alpha val="49803"/>
                </a:srgbClr>
              </a:gs>
              <a:gs pos="100000">
                <a:srgbClr val="1F3864">
                  <a:alpha val="0"/>
                </a:srgbClr>
              </a:gs>
            </a:gsLst>
            <a:lin ang="11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p22"/>
          <p:cNvSpPr/>
          <p:nvPr/>
        </p:nvSpPr>
        <p:spPr>
          <a:xfrm flipH="1" rot="-5400000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8823"/>
                </a:srgbClr>
              </a:gs>
              <a:gs pos="69000">
                <a:srgbClr val="4472C4">
                  <a:alpha val="0"/>
                </a:srgbClr>
              </a:gs>
              <a:gs pos="100000">
                <a:srgbClr val="4472C4">
                  <a:alpha val="0"/>
                </a:srgbClr>
              </a:gs>
            </a:gsLst>
            <a:lin ang="132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22"/>
          <p:cNvSpPr/>
          <p:nvPr/>
        </p:nvSpPr>
        <p:spPr>
          <a:xfrm rot="6097846">
            <a:off x="-747355" y="1201312"/>
            <a:ext cx="4808302" cy="4088666"/>
          </a:xfrm>
          <a:custGeom>
            <a:rect b="b" l="l" r="r" t="t"/>
            <a:pathLst>
              <a:path extrusionOk="0" h="4088666" w="4808302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0">
                <a:srgbClr val="8DA9DB">
                  <a:alpha val="0"/>
                </a:srgbClr>
              </a:gs>
              <a:gs pos="39000">
                <a:srgbClr val="8DA9DB">
                  <a:alpha val="0"/>
                </a:srgbClr>
              </a:gs>
              <a:gs pos="100000">
                <a:srgbClr val="2F5496">
                  <a:alpha val="25882"/>
                </a:srgbClr>
              </a:gs>
            </a:gsLst>
            <a:lin ang="186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p22"/>
          <p:cNvSpPr txBox="1"/>
          <p:nvPr>
            <p:ph type="title"/>
          </p:nvPr>
        </p:nvSpPr>
        <p:spPr>
          <a:xfrm>
            <a:off x="455066" y="845422"/>
            <a:ext cx="2880828" cy="30719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Corsiva"/>
              <a:buNone/>
            </a:pPr>
            <a:r>
              <a:rPr lang="en-US" sz="4000">
                <a:solidFill>
                  <a:srgbClr val="FFFFFF"/>
                </a:solidFill>
                <a:latin typeface="Corsiva"/>
                <a:ea typeface="Corsiva"/>
                <a:cs typeface="Corsiva"/>
                <a:sym typeface="Corsiva"/>
              </a:rPr>
              <a:t>Source code of Electronics webpage { css }</a:t>
            </a:r>
            <a:endParaRPr/>
          </a:p>
        </p:txBody>
      </p:sp>
      <p:pic>
        <p:nvPicPr>
          <p:cNvPr descr="A screenshot of a computer&#10;&#10;Description automatically generated with medium confidence" id="207" name="Google Shape;207;p22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38604" y="478284"/>
            <a:ext cx="8086721" cy="4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p23"/>
          <p:cNvSpPr txBox="1"/>
          <p:nvPr>
            <p:ph type="title"/>
          </p:nvPr>
        </p:nvSpPr>
        <p:spPr>
          <a:xfrm>
            <a:off x="1000450" y="858345"/>
            <a:ext cx="3058621" cy="145700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orsiva"/>
              <a:buNone/>
            </a:pPr>
            <a:r>
              <a:rPr lang="en-US" sz="4400">
                <a:solidFill>
                  <a:schemeClr val="lt1"/>
                </a:solidFill>
                <a:latin typeface="Corsiva"/>
                <a:ea typeface="Corsiva"/>
                <a:cs typeface="Corsiva"/>
                <a:sym typeface="Corsiva"/>
              </a:rPr>
              <a:t>Gadgets </a:t>
            </a:r>
            <a:endParaRPr/>
          </a:p>
        </p:txBody>
      </p:sp>
      <p:grpSp>
        <p:nvGrpSpPr>
          <p:cNvPr id="214" name="Google Shape;214;p23"/>
          <p:cNvGrpSpPr/>
          <p:nvPr/>
        </p:nvGrpSpPr>
        <p:grpSpPr>
          <a:xfrm>
            <a:off x="472021" y="518649"/>
            <a:ext cx="1128382" cy="847206"/>
            <a:chOff x="8183879" y="1000124"/>
            <a:chExt cx="1562267" cy="1172973"/>
          </a:xfrm>
        </p:grpSpPr>
        <p:sp>
          <p:nvSpPr>
            <p:cNvPr id="215" name="Google Shape;215;p23"/>
            <p:cNvSpPr/>
            <p:nvPr/>
          </p:nvSpPr>
          <p:spPr>
            <a:xfrm>
              <a:off x="8183879" y="1348782"/>
              <a:ext cx="935037" cy="824315"/>
            </a:xfrm>
            <a:custGeom>
              <a:rect b="b" l="l" r="r" t="t"/>
              <a:pathLst>
                <a:path extrusionOk="0" h="692" w="785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" name="Google Shape;216;p23"/>
            <p:cNvSpPr/>
            <p:nvPr/>
          </p:nvSpPr>
          <p:spPr>
            <a:xfrm>
              <a:off x="8983979" y="1000124"/>
              <a:ext cx="762167" cy="671915"/>
            </a:xfrm>
            <a:custGeom>
              <a:rect b="b" l="l" r="r" t="t"/>
              <a:pathLst>
                <a:path extrusionOk="0" h="692" w="785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7" name="Google Shape;217;p23"/>
          <p:cNvSpPr txBox="1"/>
          <p:nvPr>
            <p:ph idx="2" type="body"/>
          </p:nvPr>
        </p:nvSpPr>
        <p:spPr>
          <a:xfrm>
            <a:off x="1000450" y="3067026"/>
            <a:ext cx="3058623" cy="32723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Char char="•"/>
            </a:pPr>
            <a:r>
              <a:rPr lang="en-US" sz="3600">
                <a:latin typeface="Corsiva"/>
                <a:ea typeface="Corsiva"/>
                <a:cs typeface="Corsiva"/>
                <a:sym typeface="Corsiva"/>
              </a:rPr>
              <a:t>By clicking the Gadgets button on home page we visit the Gadgets webpage</a:t>
            </a:r>
            <a:endParaRPr/>
          </a:p>
          <a:p>
            <a:pPr indent="12700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t/>
            </a:r>
            <a:endParaRPr sz="2000"/>
          </a:p>
        </p:txBody>
      </p:sp>
      <p:pic>
        <p:nvPicPr>
          <p:cNvPr descr="A picture containing text, different, several&#10;&#10;Description automatically generated" id="218" name="Google Shape;218;p23"/>
          <p:cNvPicPr preferRelativeResize="0"/>
          <p:nvPr/>
        </p:nvPicPr>
        <p:blipFill rotWithShape="1">
          <a:blip r:embed="rId3">
            <a:alphaModFix/>
          </a:blip>
          <a:srcRect b="-1" l="16554" r="8636" t="0"/>
          <a:stretch/>
        </p:blipFill>
        <p:spPr>
          <a:xfrm>
            <a:off x="4570288" y="3474730"/>
            <a:ext cx="7555037" cy="338327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raphical user interface, website&#10;&#10;Description automatically generated" id="219" name="Google Shape;219;p23"/>
          <p:cNvPicPr preferRelativeResize="0"/>
          <p:nvPr>
            <p:ph idx="1" type="body"/>
          </p:nvPr>
        </p:nvPicPr>
        <p:blipFill rotWithShape="1">
          <a:blip r:embed="rId4">
            <a:alphaModFix/>
          </a:blip>
          <a:srcRect b="-2" l="0" r="-2" t="20365"/>
          <a:stretch/>
        </p:blipFill>
        <p:spPr>
          <a:xfrm>
            <a:off x="4570288" y="-34665"/>
            <a:ext cx="7621712" cy="34942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4"/>
          <p:cNvSpPr/>
          <p:nvPr/>
        </p:nvSpPr>
        <p:spPr>
          <a:xfrm rot="-5400000">
            <a:off x="800100" y="1491343"/>
            <a:ext cx="3333749" cy="3499103"/>
          </a:xfrm>
          <a:prstGeom prst="downArrow">
            <a:avLst>
              <a:gd fmla="val 100000" name="adj1"/>
              <a:gd fmla="val 15788" name="adj2"/>
            </a:avLst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24"/>
          <p:cNvSpPr txBox="1"/>
          <p:nvPr>
            <p:ph type="title"/>
          </p:nvPr>
        </p:nvSpPr>
        <p:spPr>
          <a:xfrm>
            <a:off x="1028700" y="1967266"/>
            <a:ext cx="2628900" cy="254725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orsiva"/>
              <a:buNone/>
            </a:pPr>
            <a:r>
              <a:rPr lang="en-US">
                <a:solidFill>
                  <a:srgbClr val="FFFFFF"/>
                </a:solidFill>
                <a:latin typeface="Corsiva"/>
                <a:ea typeface="Corsiva"/>
                <a:cs typeface="Corsiva"/>
                <a:sym typeface="Corsiva"/>
              </a:rPr>
              <a:t>Source code gadget webpage {html  1}</a:t>
            </a:r>
            <a:endParaRPr/>
          </a:p>
        </p:txBody>
      </p:sp>
      <p:pic>
        <p:nvPicPr>
          <p:cNvPr descr="A screenshot of a computer&#10;&#10;Description automatically generated with medium confidence" id="226" name="Google Shape;226;p24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77316" y="1520763"/>
            <a:ext cx="6780700" cy="38141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5"/>
          <p:cNvSpPr/>
          <p:nvPr/>
        </p:nvSpPr>
        <p:spPr>
          <a:xfrm rot="-5400000">
            <a:off x="800100" y="1491343"/>
            <a:ext cx="3333749" cy="3499103"/>
          </a:xfrm>
          <a:prstGeom prst="downArrow">
            <a:avLst>
              <a:gd fmla="val 100000" name="adj1"/>
              <a:gd fmla="val 15788" name="adj2"/>
            </a:avLst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25"/>
          <p:cNvSpPr txBox="1"/>
          <p:nvPr>
            <p:ph type="title"/>
          </p:nvPr>
        </p:nvSpPr>
        <p:spPr>
          <a:xfrm>
            <a:off x="1028700" y="1967266"/>
            <a:ext cx="2628900" cy="254725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Corsiva"/>
              <a:buNone/>
            </a:pPr>
            <a:r>
              <a:rPr lang="en-US" sz="3200">
                <a:solidFill>
                  <a:srgbClr val="FFFFFF"/>
                </a:solidFill>
                <a:latin typeface="Corsiva"/>
                <a:ea typeface="Corsiva"/>
                <a:cs typeface="Corsiva"/>
                <a:sym typeface="Corsiva"/>
              </a:rPr>
              <a:t>Source code of gadget webpage { html 2}</a:t>
            </a:r>
            <a:endParaRPr/>
          </a:p>
        </p:txBody>
      </p:sp>
      <p:pic>
        <p:nvPicPr>
          <p:cNvPr descr="A screenshot of a computer&#10;&#10;Description automatically generated" id="233" name="Google Shape;233;p25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77316" y="1520763"/>
            <a:ext cx="6780700" cy="38141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6"/>
          <p:cNvSpPr/>
          <p:nvPr/>
        </p:nvSpPr>
        <p:spPr>
          <a:xfrm>
            <a:off x="336884" y="311449"/>
            <a:ext cx="4332307" cy="6179552"/>
          </a:xfrm>
          <a:prstGeom prst="rect">
            <a:avLst/>
          </a:prstGeom>
          <a:solidFill>
            <a:srgbClr val="404040"/>
          </a:solidFill>
          <a:ln cap="sq" cmpd="thinThick" w="127000">
            <a:solidFill>
              <a:srgbClr val="40404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" name="Google Shape;239;p26"/>
          <p:cNvSpPr txBox="1"/>
          <p:nvPr>
            <p:ph type="title"/>
          </p:nvPr>
        </p:nvSpPr>
        <p:spPr>
          <a:xfrm>
            <a:off x="742950" y="742951"/>
            <a:ext cx="3476625" cy="496252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Corsiva"/>
              <a:buNone/>
            </a:pPr>
            <a:r>
              <a:rPr lang="en-US" sz="5400">
                <a:solidFill>
                  <a:srgbClr val="FFFFFF"/>
                </a:solidFill>
                <a:latin typeface="Corsiva"/>
                <a:ea typeface="Corsiva"/>
                <a:cs typeface="Corsiva"/>
                <a:sym typeface="Corsiva"/>
              </a:rPr>
              <a:t>Source code of gadgets     { css}</a:t>
            </a:r>
            <a:endParaRPr/>
          </a:p>
        </p:txBody>
      </p:sp>
      <p:pic>
        <p:nvPicPr>
          <p:cNvPr descr="Text&#10;&#10;Description automatically generated" id="240" name="Google Shape;240;p26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50768" y="28574"/>
            <a:ext cx="5736257" cy="6829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7"/>
          <p:cNvSpPr/>
          <p:nvPr/>
        </p:nvSpPr>
        <p:spPr>
          <a:xfrm>
            <a:off x="336884" y="311449"/>
            <a:ext cx="4332307" cy="6179552"/>
          </a:xfrm>
          <a:prstGeom prst="rect">
            <a:avLst/>
          </a:prstGeom>
          <a:solidFill>
            <a:srgbClr val="404040"/>
          </a:solidFill>
          <a:ln cap="sq" cmpd="thinThick" w="127000">
            <a:solidFill>
              <a:srgbClr val="40404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" name="Google Shape;246;p27"/>
          <p:cNvSpPr txBox="1"/>
          <p:nvPr>
            <p:ph type="title"/>
          </p:nvPr>
        </p:nvSpPr>
        <p:spPr>
          <a:xfrm>
            <a:off x="742950" y="742951"/>
            <a:ext cx="3476625" cy="496252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orsiva"/>
              <a:buNone/>
            </a:pPr>
            <a:r>
              <a:rPr lang="en-US">
                <a:solidFill>
                  <a:srgbClr val="FFFFFF"/>
                </a:solidFill>
                <a:latin typeface="Corsiva"/>
                <a:ea typeface="Corsiva"/>
                <a:cs typeface="Corsiva"/>
                <a:sym typeface="Corsiva"/>
              </a:rPr>
              <a:t>Contact US { CONTACT CARD}</a:t>
            </a:r>
            <a:endParaRPr/>
          </a:p>
        </p:txBody>
      </p:sp>
      <p:pic>
        <p:nvPicPr>
          <p:cNvPr descr="Graphical user interface, application&#10;&#10;Description automatically generated" id="247" name="Google Shape;247;p27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91424" y="492573"/>
            <a:ext cx="6078340" cy="58807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8"/>
          <p:cNvSpPr/>
          <p:nvPr/>
        </p:nvSpPr>
        <p:spPr>
          <a:xfrm rot="-5400000">
            <a:off x="800100" y="1491343"/>
            <a:ext cx="3333749" cy="3499103"/>
          </a:xfrm>
          <a:prstGeom prst="downArrow">
            <a:avLst>
              <a:gd fmla="val 100000" name="adj1"/>
              <a:gd fmla="val 15788" name="adj2"/>
            </a:avLst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" name="Google Shape;253;p28"/>
          <p:cNvSpPr txBox="1"/>
          <p:nvPr>
            <p:ph type="title"/>
          </p:nvPr>
        </p:nvSpPr>
        <p:spPr>
          <a:xfrm>
            <a:off x="1028700" y="1967266"/>
            <a:ext cx="2628900" cy="254725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Corsiva"/>
              <a:buNone/>
            </a:pPr>
            <a:r>
              <a:rPr lang="en-US" sz="4000">
                <a:solidFill>
                  <a:srgbClr val="FFFFFF"/>
                </a:solidFill>
                <a:latin typeface="Corsiva"/>
                <a:ea typeface="Corsiva"/>
                <a:cs typeface="Corsiva"/>
                <a:sym typeface="Corsiva"/>
              </a:rPr>
              <a:t>Soucre code of Contact US { Contact Card}</a:t>
            </a:r>
            <a:endParaRPr/>
          </a:p>
        </p:txBody>
      </p:sp>
      <p:pic>
        <p:nvPicPr>
          <p:cNvPr descr="A screenshot of a computer&#10;&#10;Description automatically generated with medium confidence" id="254" name="Google Shape;254;p28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16525" y="358712"/>
            <a:ext cx="7862821" cy="44228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 txBox="1"/>
          <p:nvPr>
            <p:ph type="title"/>
          </p:nvPr>
        </p:nvSpPr>
        <p:spPr>
          <a:xfrm>
            <a:off x="839788" y="242596"/>
            <a:ext cx="3932237" cy="125030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Corsiva"/>
              <a:buNone/>
            </a:pPr>
            <a:r>
              <a:rPr lang="en-US" sz="5400">
                <a:latin typeface="Corsiva"/>
                <a:ea typeface="Corsiva"/>
                <a:cs typeface="Corsiva"/>
                <a:sym typeface="Corsiva"/>
              </a:rPr>
              <a:t>CONTENT</a:t>
            </a:r>
            <a:r>
              <a:rPr lang="en-US" sz="4800">
                <a:latin typeface="Corsiva"/>
                <a:ea typeface="Corsiva"/>
                <a:cs typeface="Corsiva"/>
                <a:sym typeface="Corsiva"/>
              </a:rPr>
              <a:t> </a:t>
            </a:r>
            <a:endParaRPr sz="4800">
              <a:latin typeface="Corsiva"/>
              <a:ea typeface="Corsiva"/>
              <a:cs typeface="Corsiva"/>
              <a:sym typeface="Corsiva"/>
            </a:endParaRPr>
          </a:p>
        </p:txBody>
      </p:sp>
      <p:pic>
        <p:nvPicPr>
          <p:cNvPr descr="A picture containing text, computer, electronics, computer&#10;&#10;Description automatically generated" id="92" name="Google Shape;92;p14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7943" r="7942" t="0"/>
          <a:stretch/>
        </p:blipFill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4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</a:pPr>
            <a:r>
              <a:rPr lang="en-US" sz="4000">
                <a:latin typeface="Corsiva"/>
                <a:ea typeface="Corsiva"/>
                <a:cs typeface="Corsiva"/>
                <a:sym typeface="Corsiva"/>
              </a:rPr>
              <a:t>Source code of the website along with screenshot of webpages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</a:pPr>
            <a:r>
              <a:t/>
            </a:r>
            <a:endParaRPr sz="4000">
              <a:latin typeface="Corsiva"/>
              <a:ea typeface="Corsiva"/>
              <a:cs typeface="Corsiva"/>
              <a:sym typeface="Corsiv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/>
          <p:nvPr/>
        </p:nvSpPr>
        <p:spPr>
          <a:xfrm>
            <a:off x="-1" y="0"/>
            <a:ext cx="12188952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screenshot of a video game&#10;&#10;Description automatically generated" id="99" name="Google Shape;99;p15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7547" r="13140" t="0"/>
          <a:stretch/>
        </p:blipFill>
        <p:spPr>
          <a:xfrm>
            <a:off x="2522358" y="10"/>
            <a:ext cx="9669642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5"/>
          <p:cNvSpPr/>
          <p:nvPr/>
        </p:nvSpPr>
        <p:spPr>
          <a:xfrm>
            <a:off x="0" y="0"/>
            <a:ext cx="7066978" cy="6858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9000">
                <a:srgbClr val="000000">
                  <a:alpha val="37647"/>
                </a:srgbClr>
              </a:gs>
              <a:gs pos="35000">
                <a:srgbClr val="000000">
                  <a:alpha val="76862"/>
                </a:srgbClr>
              </a:gs>
              <a:gs pos="48000">
                <a:schemeClr val="dk1"/>
              </a:gs>
              <a:gs pos="100000">
                <a:schemeClr val="dk1"/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15"/>
          <p:cNvSpPr txBox="1"/>
          <p:nvPr>
            <p:ph type="title"/>
          </p:nvPr>
        </p:nvSpPr>
        <p:spPr>
          <a:xfrm>
            <a:off x="-3050" y="111967"/>
            <a:ext cx="3973385" cy="164562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Corsiva"/>
              <a:buNone/>
            </a:pPr>
            <a:r>
              <a:rPr lang="en-US" sz="5200" u="sng">
                <a:latin typeface="Corsiva"/>
                <a:ea typeface="Corsiva"/>
                <a:cs typeface="Corsiva"/>
                <a:sym typeface="Corsiva"/>
              </a:rPr>
              <a:t>HOME PAGE OF WEBSITE</a:t>
            </a:r>
            <a:endParaRPr/>
          </a:p>
        </p:txBody>
      </p:sp>
      <p:sp>
        <p:nvSpPr>
          <p:cNvPr id="102" name="Google Shape;102;p15"/>
          <p:cNvSpPr txBox="1"/>
          <p:nvPr>
            <p:ph idx="1" type="body"/>
          </p:nvPr>
        </p:nvSpPr>
        <p:spPr>
          <a:xfrm>
            <a:off x="-3051" y="3238973"/>
            <a:ext cx="3973386" cy="14853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n-US" sz="2400">
                <a:latin typeface="Corsiva"/>
                <a:ea typeface="Corsiva"/>
                <a:cs typeface="Corsiva"/>
                <a:sym typeface="Corsiva"/>
              </a:rPr>
              <a:t>Home page of website contains  links to CONTACT US , Electronics ,Gadgets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6"/>
          <p:cNvSpPr/>
          <p:nvPr/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rgbClr val="434F3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16"/>
          <p:cNvSpPr txBox="1"/>
          <p:nvPr>
            <p:ph idx="4294967295" type="title"/>
          </p:nvPr>
        </p:nvSpPr>
        <p:spPr>
          <a:xfrm>
            <a:off x="838200" y="171162"/>
            <a:ext cx="2840182" cy="237114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Corsiva"/>
              <a:buNone/>
            </a:pPr>
            <a:r>
              <a:rPr lang="en-US" sz="3200">
                <a:solidFill>
                  <a:srgbClr val="FFFFFF"/>
                </a:solidFill>
                <a:latin typeface="Corsiva"/>
                <a:ea typeface="Corsiva"/>
                <a:cs typeface="Corsiva"/>
                <a:sym typeface="Corsiva"/>
              </a:rPr>
              <a:t>Source code of Home Page {html}</a:t>
            </a:r>
            <a:endParaRPr/>
          </a:p>
        </p:txBody>
      </p:sp>
      <p:pic>
        <p:nvPicPr>
          <p:cNvPr descr="A screenshot of a computer&#10;&#10;Description automatically generated with medium confidence" id="109" name="Google Shape;109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07933" y="1362993"/>
            <a:ext cx="7347537" cy="4132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7"/>
          <p:cNvSpPr/>
          <p:nvPr/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rgbClr val="48405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17"/>
          <p:cNvSpPr txBox="1"/>
          <p:nvPr>
            <p:ph type="title"/>
          </p:nvPr>
        </p:nvSpPr>
        <p:spPr>
          <a:xfrm>
            <a:off x="838200" y="171162"/>
            <a:ext cx="2840182" cy="237114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Corsiva"/>
              <a:buNone/>
            </a:pPr>
            <a:r>
              <a:rPr lang="en-US" sz="3200">
                <a:solidFill>
                  <a:srgbClr val="FFFFFF"/>
                </a:solidFill>
                <a:latin typeface="Corsiva"/>
                <a:ea typeface="Corsiva"/>
                <a:cs typeface="Corsiva"/>
                <a:sym typeface="Corsiva"/>
              </a:rPr>
              <a:t>Source code of Home page {css 1}</a:t>
            </a:r>
            <a:endParaRPr/>
          </a:p>
        </p:txBody>
      </p:sp>
      <p:pic>
        <p:nvPicPr>
          <p:cNvPr descr="A screenshot of a computer&#10;&#10;Description automatically generated with medium confidence" id="116" name="Google Shape;116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07933" y="1362993"/>
            <a:ext cx="7347537" cy="4132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8"/>
          <p:cNvSpPr/>
          <p:nvPr/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rgbClr val="4A435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p18"/>
          <p:cNvSpPr txBox="1"/>
          <p:nvPr>
            <p:ph type="title"/>
          </p:nvPr>
        </p:nvSpPr>
        <p:spPr>
          <a:xfrm>
            <a:off x="838200" y="171162"/>
            <a:ext cx="2840182" cy="237114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Corsiva"/>
              <a:buNone/>
            </a:pPr>
            <a:r>
              <a:rPr lang="en-US" sz="3200">
                <a:solidFill>
                  <a:srgbClr val="FFFFFF"/>
                </a:solidFill>
                <a:latin typeface="Corsiva"/>
                <a:ea typeface="Corsiva"/>
                <a:cs typeface="Corsiva"/>
                <a:sym typeface="Corsiva"/>
              </a:rPr>
              <a:t>Source code of home page { css 2}</a:t>
            </a:r>
            <a:endParaRPr/>
          </a:p>
        </p:txBody>
      </p:sp>
      <p:pic>
        <p:nvPicPr>
          <p:cNvPr descr="A screenshot of a computer&#10;&#10;Description automatically generated with medium confidence" id="123" name="Google Shape;123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07933" y="1362993"/>
            <a:ext cx="7347537" cy="4132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9"/>
          <p:cNvSpPr/>
          <p:nvPr/>
        </p:nvSpPr>
        <p:spPr>
          <a:xfrm>
            <a:off x="-1" y="0"/>
            <a:ext cx="12188952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Graphical user interface, application&#10;&#10;Description automatically generated" id="129" name="Google Shape;129;p19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10344" r="10343" t="0"/>
          <a:stretch/>
        </p:blipFill>
        <p:spPr>
          <a:xfrm>
            <a:off x="2522358" y="10"/>
            <a:ext cx="9669642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19"/>
          <p:cNvSpPr/>
          <p:nvPr/>
        </p:nvSpPr>
        <p:spPr>
          <a:xfrm>
            <a:off x="0" y="0"/>
            <a:ext cx="7066978" cy="6858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9000">
                <a:srgbClr val="000000">
                  <a:alpha val="37647"/>
                </a:srgbClr>
              </a:gs>
              <a:gs pos="35000">
                <a:srgbClr val="000000">
                  <a:alpha val="76862"/>
                </a:srgbClr>
              </a:gs>
              <a:gs pos="48000">
                <a:schemeClr val="dk1"/>
              </a:gs>
              <a:gs pos="100000">
                <a:schemeClr val="dk1"/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19"/>
          <p:cNvSpPr txBox="1"/>
          <p:nvPr>
            <p:ph type="title"/>
          </p:nvPr>
        </p:nvSpPr>
        <p:spPr>
          <a:xfrm>
            <a:off x="0" y="1241597"/>
            <a:ext cx="3973385" cy="107302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Corsiva"/>
              <a:buNone/>
            </a:pPr>
            <a:r>
              <a:rPr lang="en-US" sz="5200">
                <a:latin typeface="Corsiva"/>
                <a:ea typeface="Corsiva"/>
                <a:cs typeface="Corsiva"/>
                <a:sym typeface="Corsiva"/>
              </a:rPr>
              <a:t>Electronics page </a:t>
            </a:r>
            <a:endParaRPr/>
          </a:p>
        </p:txBody>
      </p:sp>
      <p:sp>
        <p:nvSpPr>
          <p:cNvPr id="132" name="Google Shape;132;p19"/>
          <p:cNvSpPr txBox="1"/>
          <p:nvPr>
            <p:ph idx="1" type="body"/>
          </p:nvPr>
        </p:nvSpPr>
        <p:spPr>
          <a:xfrm>
            <a:off x="0" y="3649519"/>
            <a:ext cx="3973386" cy="14853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n-US" sz="2400">
                <a:latin typeface="Corsiva"/>
                <a:ea typeface="Corsiva"/>
                <a:cs typeface="Corsiva"/>
                <a:sym typeface="Corsiva"/>
              </a:rPr>
              <a:t>By clicking the electronics button on home page it will redirect to this  webpage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20"/>
          <p:cNvSpPr txBox="1"/>
          <p:nvPr>
            <p:ph type="title"/>
          </p:nvPr>
        </p:nvSpPr>
        <p:spPr>
          <a:xfrm>
            <a:off x="6714992" y="524265"/>
            <a:ext cx="4613919" cy="149961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orsiva"/>
              <a:buNone/>
            </a:pPr>
            <a:r>
              <a:rPr lang="en-US" sz="4000">
                <a:solidFill>
                  <a:schemeClr val="lt1"/>
                </a:solidFill>
                <a:latin typeface="Corsiva"/>
                <a:ea typeface="Corsiva"/>
                <a:cs typeface="Corsiva"/>
                <a:sym typeface="Corsiva"/>
              </a:rPr>
              <a:t>Source code of electronics webpage {html}</a:t>
            </a:r>
            <a:endParaRPr/>
          </a:p>
        </p:txBody>
      </p:sp>
      <p:sp>
        <p:nvSpPr>
          <p:cNvPr id="139" name="Google Shape;139;p20"/>
          <p:cNvSpPr/>
          <p:nvPr/>
        </p:nvSpPr>
        <p:spPr>
          <a:xfrm>
            <a:off x="-1" y="1"/>
            <a:ext cx="606972" cy="3233984"/>
          </a:xfrm>
          <a:prstGeom prst="rect">
            <a:avLst/>
          </a:prstGeom>
          <a:solidFill>
            <a:srgbClr val="FEFEF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0" name="Google Shape;140;p20"/>
          <p:cNvGrpSpPr/>
          <p:nvPr/>
        </p:nvGrpSpPr>
        <p:grpSpPr>
          <a:xfrm>
            <a:off x="1188720" y="73152"/>
            <a:ext cx="1178966" cy="232963"/>
            <a:chOff x="7763256" y="73152"/>
            <a:chExt cx="1178966" cy="232963"/>
          </a:xfrm>
        </p:grpSpPr>
        <p:sp>
          <p:nvSpPr>
            <p:cNvPr id="141" name="Google Shape;141;p20"/>
            <p:cNvSpPr/>
            <p:nvPr/>
          </p:nvSpPr>
          <p:spPr>
            <a:xfrm>
              <a:off x="826307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" name="Google Shape;142;p20"/>
            <p:cNvSpPr/>
            <p:nvPr/>
          </p:nvSpPr>
          <p:spPr>
            <a:xfrm>
              <a:off x="826307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" name="Google Shape;143;p20"/>
            <p:cNvSpPr/>
            <p:nvPr/>
          </p:nvSpPr>
          <p:spPr>
            <a:xfrm>
              <a:off x="8138122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" name="Google Shape;144;p20"/>
            <p:cNvSpPr/>
            <p:nvPr/>
          </p:nvSpPr>
          <p:spPr>
            <a:xfrm>
              <a:off x="8138122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" name="Google Shape;145;p20"/>
            <p:cNvSpPr/>
            <p:nvPr/>
          </p:nvSpPr>
          <p:spPr>
            <a:xfrm>
              <a:off x="801316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" name="Google Shape;146;p20"/>
            <p:cNvSpPr/>
            <p:nvPr/>
          </p:nvSpPr>
          <p:spPr>
            <a:xfrm>
              <a:off x="801316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" name="Google Shape;147;p20"/>
            <p:cNvSpPr/>
            <p:nvPr/>
          </p:nvSpPr>
          <p:spPr>
            <a:xfrm>
              <a:off x="7888211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" name="Google Shape;148;p20"/>
            <p:cNvSpPr/>
            <p:nvPr/>
          </p:nvSpPr>
          <p:spPr>
            <a:xfrm>
              <a:off x="7888211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" name="Google Shape;149;p20"/>
            <p:cNvSpPr/>
            <p:nvPr/>
          </p:nvSpPr>
          <p:spPr>
            <a:xfrm>
              <a:off x="7763256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" name="Google Shape;150;p20"/>
            <p:cNvSpPr/>
            <p:nvPr/>
          </p:nvSpPr>
          <p:spPr>
            <a:xfrm>
              <a:off x="7763256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" name="Google Shape;151;p20"/>
            <p:cNvSpPr/>
            <p:nvPr/>
          </p:nvSpPr>
          <p:spPr>
            <a:xfrm>
              <a:off x="888785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" name="Google Shape;152;p20"/>
            <p:cNvSpPr/>
            <p:nvPr/>
          </p:nvSpPr>
          <p:spPr>
            <a:xfrm>
              <a:off x="888785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" name="Google Shape;153;p20"/>
            <p:cNvSpPr/>
            <p:nvPr/>
          </p:nvSpPr>
          <p:spPr>
            <a:xfrm>
              <a:off x="8762899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" name="Google Shape;154;p20"/>
            <p:cNvSpPr/>
            <p:nvPr/>
          </p:nvSpPr>
          <p:spPr>
            <a:xfrm>
              <a:off x="8762899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" name="Google Shape;155;p20"/>
            <p:cNvSpPr/>
            <p:nvPr/>
          </p:nvSpPr>
          <p:spPr>
            <a:xfrm>
              <a:off x="863794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" name="Google Shape;156;p20"/>
            <p:cNvSpPr/>
            <p:nvPr/>
          </p:nvSpPr>
          <p:spPr>
            <a:xfrm>
              <a:off x="863794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Google Shape;157;p20"/>
            <p:cNvSpPr/>
            <p:nvPr/>
          </p:nvSpPr>
          <p:spPr>
            <a:xfrm>
              <a:off x="8512988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" name="Google Shape;158;p20"/>
            <p:cNvSpPr/>
            <p:nvPr/>
          </p:nvSpPr>
          <p:spPr>
            <a:xfrm>
              <a:off x="8512988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" name="Google Shape;159;p20"/>
            <p:cNvSpPr/>
            <p:nvPr/>
          </p:nvSpPr>
          <p:spPr>
            <a:xfrm>
              <a:off x="8388033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" name="Google Shape;160;p20"/>
            <p:cNvSpPr/>
            <p:nvPr/>
          </p:nvSpPr>
          <p:spPr>
            <a:xfrm>
              <a:off x="8388033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descr="A screenshot of a computer&#10;&#10;Description automatically generated with medium confidence" id="161" name="Google Shape;161;p20"/>
          <p:cNvPicPr preferRelativeResize="0"/>
          <p:nvPr/>
        </p:nvPicPr>
        <p:blipFill rotWithShape="1">
          <a:blip r:embed="rId3">
            <a:alphaModFix/>
          </a:blip>
          <a:srcRect b="1796" l="0" r="3" t="0"/>
          <a:stretch/>
        </p:blipFill>
        <p:spPr>
          <a:xfrm>
            <a:off x="633983" y="3665580"/>
            <a:ext cx="5779008" cy="319241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screenshot of a computer&#10;&#10;Description automatically generated with medium confidence" id="162" name="Google Shape;162;p20"/>
          <p:cNvPicPr preferRelativeResize="0"/>
          <p:nvPr/>
        </p:nvPicPr>
        <p:blipFill rotWithShape="1">
          <a:blip r:embed="rId4">
            <a:alphaModFix/>
          </a:blip>
          <a:srcRect b="2" l="3470" r="6832" t="0"/>
          <a:stretch/>
        </p:blipFill>
        <p:spPr>
          <a:xfrm>
            <a:off x="6397751" y="3665580"/>
            <a:ext cx="5779008" cy="3233986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0"/>
          <p:cNvSpPr/>
          <p:nvPr/>
        </p:nvSpPr>
        <p:spPr>
          <a:xfrm>
            <a:off x="-1" y="3233984"/>
            <a:ext cx="606972" cy="36240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screenshot of a computer&#10;&#10;Description automatically generated with medium confidence" id="164" name="Google Shape;164;p20"/>
          <p:cNvPicPr preferRelativeResize="0"/>
          <p:nvPr>
            <p:ph idx="1" type="body"/>
          </p:nvPr>
        </p:nvPicPr>
        <p:blipFill rotWithShape="1">
          <a:blip r:embed="rId5">
            <a:alphaModFix/>
          </a:blip>
          <a:srcRect b="2" l="5397" r="4904" t="0"/>
          <a:stretch/>
        </p:blipFill>
        <p:spPr>
          <a:xfrm>
            <a:off x="633983" y="20783"/>
            <a:ext cx="5779008" cy="36240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p21"/>
          <p:cNvSpPr txBox="1"/>
          <p:nvPr>
            <p:ph type="title"/>
          </p:nvPr>
        </p:nvSpPr>
        <p:spPr>
          <a:xfrm>
            <a:off x="6714992" y="524265"/>
            <a:ext cx="4613919" cy="149961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orsiva"/>
              <a:buNone/>
            </a:pPr>
            <a:r>
              <a:rPr lang="en-US" sz="4000">
                <a:solidFill>
                  <a:schemeClr val="lt1"/>
                </a:solidFill>
                <a:latin typeface="Corsiva"/>
                <a:ea typeface="Corsiva"/>
                <a:cs typeface="Corsiva"/>
                <a:sym typeface="Corsiva"/>
              </a:rPr>
              <a:t>Source code of electronics webpage {html}</a:t>
            </a:r>
            <a:endParaRPr/>
          </a:p>
        </p:txBody>
      </p:sp>
      <p:sp>
        <p:nvSpPr>
          <p:cNvPr id="171" name="Google Shape;171;p21"/>
          <p:cNvSpPr/>
          <p:nvPr/>
        </p:nvSpPr>
        <p:spPr>
          <a:xfrm>
            <a:off x="-1" y="1"/>
            <a:ext cx="606972" cy="3233984"/>
          </a:xfrm>
          <a:prstGeom prst="rect">
            <a:avLst/>
          </a:prstGeom>
          <a:solidFill>
            <a:srgbClr val="FEFEF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72" name="Google Shape;172;p21"/>
          <p:cNvGrpSpPr/>
          <p:nvPr/>
        </p:nvGrpSpPr>
        <p:grpSpPr>
          <a:xfrm>
            <a:off x="1188720" y="73152"/>
            <a:ext cx="1178966" cy="232963"/>
            <a:chOff x="7763256" y="73152"/>
            <a:chExt cx="1178966" cy="232963"/>
          </a:xfrm>
        </p:grpSpPr>
        <p:sp>
          <p:nvSpPr>
            <p:cNvPr id="173" name="Google Shape;173;p21"/>
            <p:cNvSpPr/>
            <p:nvPr/>
          </p:nvSpPr>
          <p:spPr>
            <a:xfrm>
              <a:off x="826307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174;p21"/>
            <p:cNvSpPr/>
            <p:nvPr/>
          </p:nvSpPr>
          <p:spPr>
            <a:xfrm>
              <a:off x="826307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175;p21"/>
            <p:cNvSpPr/>
            <p:nvPr/>
          </p:nvSpPr>
          <p:spPr>
            <a:xfrm>
              <a:off x="8138122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Google Shape;176;p21"/>
            <p:cNvSpPr/>
            <p:nvPr/>
          </p:nvSpPr>
          <p:spPr>
            <a:xfrm>
              <a:off x="8138122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" name="Google Shape;177;p21"/>
            <p:cNvSpPr/>
            <p:nvPr/>
          </p:nvSpPr>
          <p:spPr>
            <a:xfrm>
              <a:off x="801316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178;p21"/>
            <p:cNvSpPr/>
            <p:nvPr/>
          </p:nvSpPr>
          <p:spPr>
            <a:xfrm>
              <a:off x="801316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179;p21"/>
            <p:cNvSpPr/>
            <p:nvPr/>
          </p:nvSpPr>
          <p:spPr>
            <a:xfrm>
              <a:off x="7888211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Google Shape;180;p21"/>
            <p:cNvSpPr/>
            <p:nvPr/>
          </p:nvSpPr>
          <p:spPr>
            <a:xfrm>
              <a:off x="7888211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Google Shape;181;p21"/>
            <p:cNvSpPr/>
            <p:nvPr/>
          </p:nvSpPr>
          <p:spPr>
            <a:xfrm>
              <a:off x="7763256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182;p21"/>
            <p:cNvSpPr/>
            <p:nvPr/>
          </p:nvSpPr>
          <p:spPr>
            <a:xfrm>
              <a:off x="7763256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183;p21"/>
            <p:cNvSpPr/>
            <p:nvPr/>
          </p:nvSpPr>
          <p:spPr>
            <a:xfrm>
              <a:off x="888785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184;p21"/>
            <p:cNvSpPr/>
            <p:nvPr/>
          </p:nvSpPr>
          <p:spPr>
            <a:xfrm>
              <a:off x="888785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185;p21"/>
            <p:cNvSpPr/>
            <p:nvPr/>
          </p:nvSpPr>
          <p:spPr>
            <a:xfrm>
              <a:off x="8762899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Google Shape;186;p21"/>
            <p:cNvSpPr/>
            <p:nvPr/>
          </p:nvSpPr>
          <p:spPr>
            <a:xfrm>
              <a:off x="8762899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" name="Google Shape;187;p21"/>
            <p:cNvSpPr/>
            <p:nvPr/>
          </p:nvSpPr>
          <p:spPr>
            <a:xfrm>
              <a:off x="863794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Google Shape;188;p21"/>
            <p:cNvSpPr/>
            <p:nvPr/>
          </p:nvSpPr>
          <p:spPr>
            <a:xfrm>
              <a:off x="863794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189;p21"/>
            <p:cNvSpPr/>
            <p:nvPr/>
          </p:nvSpPr>
          <p:spPr>
            <a:xfrm>
              <a:off x="8512988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190;p21"/>
            <p:cNvSpPr/>
            <p:nvPr/>
          </p:nvSpPr>
          <p:spPr>
            <a:xfrm>
              <a:off x="8512988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Google Shape;191;p21"/>
            <p:cNvSpPr/>
            <p:nvPr/>
          </p:nvSpPr>
          <p:spPr>
            <a:xfrm>
              <a:off x="8388033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" name="Google Shape;192;p21"/>
            <p:cNvSpPr/>
            <p:nvPr/>
          </p:nvSpPr>
          <p:spPr>
            <a:xfrm>
              <a:off x="8388033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descr="A screenshot of a computer&#10;&#10;Description automatically generated with medium confidence" id="193" name="Google Shape;193;p21"/>
          <p:cNvPicPr preferRelativeResize="0"/>
          <p:nvPr/>
        </p:nvPicPr>
        <p:blipFill rotWithShape="1">
          <a:blip r:embed="rId3">
            <a:alphaModFix/>
          </a:blip>
          <a:srcRect b="1796" l="0" r="3" t="0"/>
          <a:stretch/>
        </p:blipFill>
        <p:spPr>
          <a:xfrm>
            <a:off x="633983" y="3665580"/>
            <a:ext cx="5779008" cy="319241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screenshot of a computer&#10;&#10;Description automatically generated with medium confidence" id="194" name="Google Shape;194;p21"/>
          <p:cNvPicPr preferRelativeResize="0"/>
          <p:nvPr/>
        </p:nvPicPr>
        <p:blipFill rotWithShape="1">
          <a:blip r:embed="rId4">
            <a:alphaModFix/>
          </a:blip>
          <a:srcRect b="2" l="3470" r="6832" t="0"/>
          <a:stretch/>
        </p:blipFill>
        <p:spPr>
          <a:xfrm>
            <a:off x="6397751" y="3665580"/>
            <a:ext cx="5779008" cy="3233986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21"/>
          <p:cNvSpPr/>
          <p:nvPr/>
        </p:nvSpPr>
        <p:spPr>
          <a:xfrm>
            <a:off x="-1" y="3233984"/>
            <a:ext cx="606972" cy="36240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screenshot of a computer&#10;&#10;Description automatically generated with medium confidence" id="196" name="Google Shape;196;p21"/>
          <p:cNvPicPr preferRelativeResize="0"/>
          <p:nvPr>
            <p:ph idx="1" type="body"/>
          </p:nvPr>
        </p:nvPicPr>
        <p:blipFill rotWithShape="1">
          <a:blip r:embed="rId5">
            <a:alphaModFix/>
          </a:blip>
          <a:srcRect b="2" l="5397" r="4904" t="0"/>
          <a:stretch/>
        </p:blipFill>
        <p:spPr>
          <a:xfrm>
            <a:off x="633983" y="20783"/>
            <a:ext cx="5779008" cy="36240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